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6" r:id="rId4"/>
    <p:sldId id="261" r:id="rId5"/>
    <p:sldId id="262" r:id="rId6"/>
    <p:sldId id="263" r:id="rId7"/>
    <p:sldId id="264" r:id="rId8"/>
    <p:sldId id="265" r:id="rId9"/>
    <p:sldId id="270" r:id="rId10"/>
    <p:sldId id="267" r:id="rId11"/>
    <p:sldId id="268" r:id="rId12"/>
    <p:sldId id="257" r:id="rId13"/>
    <p:sldId id="258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8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4A2E2-1807-4CFC-B0F5-C8E7E0133EB4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8C7B-7E2D-4DD5-B913-87F1914C3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906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4A2E2-1807-4CFC-B0F5-C8E7E0133EB4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8C7B-7E2D-4DD5-B913-87F1914C3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221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4A2E2-1807-4CFC-B0F5-C8E7E0133EB4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8C7B-7E2D-4DD5-B913-87F1914C3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11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4A2E2-1807-4CFC-B0F5-C8E7E0133EB4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8C7B-7E2D-4DD5-B913-87F1914C3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575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4A2E2-1807-4CFC-B0F5-C8E7E0133EB4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8C7B-7E2D-4DD5-B913-87F1914C3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349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4A2E2-1807-4CFC-B0F5-C8E7E0133EB4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8C7B-7E2D-4DD5-B913-87F1914C3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315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4A2E2-1807-4CFC-B0F5-C8E7E0133EB4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8C7B-7E2D-4DD5-B913-87F1914C3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113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4A2E2-1807-4CFC-B0F5-C8E7E0133EB4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8C7B-7E2D-4DD5-B913-87F1914C3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170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4A2E2-1807-4CFC-B0F5-C8E7E0133EB4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8C7B-7E2D-4DD5-B913-87F1914C3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839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4A2E2-1807-4CFC-B0F5-C8E7E0133EB4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8C7B-7E2D-4DD5-B913-87F1914C3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345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4A2E2-1807-4CFC-B0F5-C8E7E0133EB4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98C7B-7E2D-4DD5-B913-87F1914C3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645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8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64A2E2-1807-4CFC-B0F5-C8E7E0133EB4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98C7B-7E2D-4DD5-B913-87F1914C3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98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3811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378" y="0"/>
            <a:ext cx="8875616" cy="6875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579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4471" y="251748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latin typeface="Arial Rounded MT Bold" panose="020F0704030504030204" pitchFamily="34" charset="0"/>
              </a:rPr>
              <a:t>The Final Game</a:t>
            </a:r>
          </a:p>
        </p:txBody>
      </p:sp>
    </p:spTree>
    <p:extLst>
      <p:ext uri="{BB962C8B-B14F-4D97-AF65-F5344CB8AC3E}">
        <p14:creationId xmlns:p14="http://schemas.microsoft.com/office/powerpoint/2010/main" val="23283794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11027" cy="721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28196" b="9276"/>
          <a:stretch/>
        </p:blipFill>
        <p:spPr>
          <a:xfrm>
            <a:off x="0" y="-1"/>
            <a:ext cx="12192000" cy="6671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1623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Future Improvements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Fine tune the animation</a:t>
            </a:r>
          </a:p>
          <a:p>
            <a:r>
              <a:rPr lang="en-US" dirty="0">
                <a:solidFill>
                  <a:schemeClr val="bg1"/>
                </a:solidFill>
              </a:rPr>
              <a:t>Insert Chest </a:t>
            </a:r>
          </a:p>
          <a:p>
            <a:r>
              <a:rPr lang="en-US" dirty="0">
                <a:solidFill>
                  <a:schemeClr val="bg1"/>
                </a:solidFill>
              </a:rPr>
              <a:t>Add a </a:t>
            </a:r>
            <a:r>
              <a:rPr lang="en-US" dirty="0" err="1">
                <a:solidFill>
                  <a:schemeClr val="bg1"/>
                </a:solidFill>
              </a:rPr>
              <a:t>lifebar</a:t>
            </a:r>
            <a:r>
              <a:rPr lang="en-US" dirty="0">
                <a:solidFill>
                  <a:schemeClr val="bg1"/>
                </a:solidFill>
              </a:rPr>
              <a:t> for the goblin</a:t>
            </a:r>
          </a:p>
          <a:p>
            <a:r>
              <a:rPr lang="en-US" dirty="0">
                <a:solidFill>
                  <a:schemeClr val="bg1"/>
                </a:solidFill>
              </a:rPr>
              <a:t>Make it a 2 player game</a:t>
            </a:r>
          </a:p>
          <a:p>
            <a:r>
              <a:rPr lang="en-US" dirty="0">
                <a:solidFill>
                  <a:schemeClr val="bg1"/>
                </a:solidFill>
              </a:rPr>
              <a:t>Add a map for better navigation</a:t>
            </a:r>
          </a:p>
          <a:p>
            <a:r>
              <a:rPr lang="en-US" dirty="0">
                <a:solidFill>
                  <a:schemeClr val="bg1"/>
                </a:solidFill>
              </a:rPr>
              <a:t>Have more evil characters with different abilities</a:t>
            </a:r>
          </a:p>
          <a:p>
            <a:r>
              <a:rPr lang="en-US" dirty="0">
                <a:solidFill>
                  <a:schemeClr val="bg1"/>
                </a:solidFill>
              </a:rPr>
              <a:t>Add to collect resources</a:t>
            </a:r>
          </a:p>
          <a:p>
            <a:r>
              <a:rPr lang="en-US" dirty="0">
                <a:solidFill>
                  <a:schemeClr val="bg1"/>
                </a:solidFill>
              </a:rPr>
              <a:t>Add more weapon options</a:t>
            </a:r>
          </a:p>
        </p:txBody>
      </p:sp>
    </p:spTree>
    <p:extLst>
      <p:ext uri="{BB962C8B-B14F-4D97-AF65-F5344CB8AC3E}">
        <p14:creationId xmlns:p14="http://schemas.microsoft.com/office/powerpoint/2010/main" val="166609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0"/>
              </a:rPr>
              <a:t>Evil Hunt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Supriya Parthiban</a:t>
            </a:r>
          </a:p>
          <a:p>
            <a:r>
              <a:rPr lang="en-US" dirty="0">
                <a:solidFill>
                  <a:schemeClr val="bg1"/>
                </a:solidFill>
              </a:rPr>
              <a:t>Sadaf Ahmad</a:t>
            </a:r>
          </a:p>
          <a:p>
            <a:r>
              <a:rPr lang="en-US" dirty="0" err="1">
                <a:solidFill>
                  <a:schemeClr val="bg1"/>
                </a:solidFill>
              </a:rPr>
              <a:t>Mubariz</a:t>
            </a:r>
            <a:r>
              <a:rPr lang="en-US" dirty="0">
                <a:solidFill>
                  <a:schemeClr val="bg1"/>
                </a:solidFill>
              </a:rPr>
              <a:t> Ahmad</a:t>
            </a:r>
          </a:p>
        </p:txBody>
      </p:sp>
    </p:spTree>
    <p:extLst>
      <p:ext uri="{BB962C8B-B14F-4D97-AF65-F5344CB8AC3E}">
        <p14:creationId xmlns:p14="http://schemas.microsoft.com/office/powerpoint/2010/main" val="2728069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993" y="476517"/>
            <a:ext cx="7601889" cy="5738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760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298" y="0"/>
            <a:ext cx="109727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604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186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551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327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89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569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265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2118" y="268531"/>
            <a:ext cx="8215093" cy="6218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921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889" y="133618"/>
            <a:ext cx="9883396" cy="6670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7836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52</Words>
  <Application>Microsoft Office PowerPoint</Application>
  <PresentationFormat>Widescreen</PresentationFormat>
  <Paragraphs>14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Arial Rounded MT Bold</vt:lpstr>
      <vt:lpstr>Calibri</vt:lpstr>
      <vt:lpstr>Calibri Light</vt:lpstr>
      <vt:lpstr>Office Theme</vt:lpstr>
      <vt:lpstr>PowerPoint Presentation</vt:lpstr>
      <vt:lpstr>Evil Hunt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Final Game</vt:lpstr>
      <vt:lpstr>PowerPoint Presentation</vt:lpstr>
      <vt:lpstr>PowerPoint Presentation</vt:lpstr>
      <vt:lpstr>Future 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Eshwar Parthiban</dc:creator>
  <cp:lastModifiedBy>Supriya Parthiban</cp:lastModifiedBy>
  <cp:revision>5</cp:revision>
  <dcterms:created xsi:type="dcterms:W3CDTF">2016-06-12T14:10:52Z</dcterms:created>
  <dcterms:modified xsi:type="dcterms:W3CDTF">2019-03-12T12:47:23Z</dcterms:modified>
</cp:coreProperties>
</file>

<file path=docProps/thumbnail.jpeg>
</file>